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</p:sldMasterIdLst>
  <p:sldIdLst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5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himes.wav" builtIn="1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BF0D-D48F-43FD-B0A5-1485BE51AD92}" type="datetimeFigureOut">
              <a:rPr lang="ru-RU" smtClean="0"/>
              <a:pPr/>
              <a:t>27.12.2013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5657-15BC-45AD-8317-43FBBCF6E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himes.wav" builtIn="1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E7E23-4A8A-4F9D-BE18-3AF859E1167C}" type="datetimeFigureOut">
              <a:rPr lang="ru-RU" smtClean="0"/>
              <a:pPr/>
              <a:t>27.12.2013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8F69E-711C-48F8-87E6-51EC359A3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  <p:sndAc>
      <p:stSnd>
        <p:snd r:embed="rId13" name="chimes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8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428596" y="285728"/>
            <a:ext cx="8286808" cy="6286544"/>
          </a:xfrm>
          <a:prstGeom prst="rect">
            <a:avLst/>
          </a:prstGeom>
          <a:solidFill>
            <a:srgbClr val="FFFF99"/>
          </a:solidFill>
          <a:ln w="57150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7BF0D-D48F-43FD-B0A5-1485BE51AD92}" type="datetimeFigureOut">
              <a:rPr lang="ru-RU" smtClean="0"/>
              <a:pPr/>
              <a:t>27.12.2013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A5657-15BC-45AD-8317-43FBBCF6EB2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d185265b88f9.jpg"/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940" b="20590"/>
          <a:stretch>
            <a:fillRect/>
          </a:stretch>
        </p:blipFill>
        <p:spPr>
          <a:xfrm>
            <a:off x="-1" y="0"/>
            <a:ext cx="2024027" cy="7143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med">
    <p:dissolve/>
    <p:sndAc>
      <p:stSnd>
        <p:snd r:embed="rId3" name="chimes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58E7E23-4A8A-4F9D-BE18-3AF859E1167C}" type="datetimeFigureOut">
              <a:rPr lang="ru-RU" smtClean="0"/>
              <a:pPr/>
              <a:t>27.12.2013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788F69E-711C-48F8-87E6-51EC359A3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ransition spd="med">
    <p:dissolve/>
    <p:sndAc>
      <p:stSnd>
        <p:snd r:embed="rId3" name="chimes.wav" builtIn="1"/>
      </p:stSnd>
    </p:sndAc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gif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gif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gif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gif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gif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gif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gif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002060"/>
                </a:solidFill>
              </a:rPr>
              <a:t>Математичний диктант</a:t>
            </a:r>
            <a:br>
              <a:rPr lang="uk-UA" b="1" i="1" dirty="0" smtClean="0">
                <a:solidFill>
                  <a:srgbClr val="002060"/>
                </a:solidFill>
              </a:rPr>
            </a:br>
            <a:r>
              <a:rPr lang="uk-UA" b="1" i="1" dirty="0" smtClean="0">
                <a:solidFill>
                  <a:srgbClr val="002060"/>
                </a:solidFill>
              </a:rPr>
              <a:t>3клас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b="1" dirty="0" smtClean="0">
                <a:solidFill>
                  <a:srgbClr val="C00000"/>
                </a:solidFill>
                <a:latin typeface="Aquarelle" pitchFamily="66" charset="-52"/>
              </a:rPr>
              <a:t>Підготувала вчителька </a:t>
            </a:r>
            <a:r>
              <a:rPr lang="uk-UA" b="1" dirty="0" err="1" smtClean="0">
                <a:solidFill>
                  <a:srgbClr val="C00000"/>
                </a:solidFill>
                <a:latin typeface="Aquarelle" pitchFamily="66" charset="-52"/>
              </a:rPr>
              <a:t>Вінницько</a:t>
            </a:r>
            <a:r>
              <a:rPr lang="uk-UA" b="1" dirty="0" smtClean="0">
                <a:solidFill>
                  <a:srgbClr val="C00000"/>
                </a:solidFill>
                <a:latin typeface="Aquarelle" pitchFamily="66" charset="-52"/>
              </a:rPr>
              <a:t> – </a:t>
            </a:r>
            <a:r>
              <a:rPr lang="uk-UA" b="1" dirty="0" err="1" smtClean="0">
                <a:solidFill>
                  <a:srgbClr val="C00000"/>
                </a:solidFill>
                <a:latin typeface="Aquarelle" pitchFamily="66" charset="-52"/>
              </a:rPr>
              <a:t>Ставського</a:t>
            </a:r>
            <a:r>
              <a:rPr lang="uk-UA" b="1" dirty="0" smtClean="0">
                <a:solidFill>
                  <a:srgbClr val="C00000"/>
                </a:solidFill>
                <a:latin typeface="Aquarelle" pitchFamily="66" charset="-52"/>
              </a:rPr>
              <a:t> НВК Васильківського району Київської області Ющенко Павлина Федорівна</a:t>
            </a:r>
            <a:endParaRPr lang="ru-RU" b="1" dirty="0">
              <a:solidFill>
                <a:srgbClr val="C00000"/>
              </a:solidFill>
              <a:latin typeface="Aquarelle" pitchFamily="66" charset="-52"/>
            </a:endParaRPr>
          </a:p>
        </p:txBody>
      </p:sp>
      <p:pic>
        <p:nvPicPr>
          <p:cNvPr id="1026" name="Picture 2" descr="C:\Users\user-pc\Desktop\фото\анімашки\52462508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300310">
            <a:off x="1566051" y="944568"/>
            <a:ext cx="866551" cy="866551"/>
          </a:xfrm>
          <a:prstGeom prst="rect">
            <a:avLst/>
          </a:prstGeom>
          <a:noFill/>
        </p:spPr>
      </p:pic>
      <p:pic>
        <p:nvPicPr>
          <p:cNvPr id="1027" name="Picture 3" descr="C:\Users\user-pc\Desktop\фото\анімашки\567751025.jp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706605">
            <a:off x="6806266" y="948358"/>
            <a:ext cx="914365" cy="914365"/>
          </a:xfrm>
          <a:prstGeom prst="rect">
            <a:avLst/>
          </a:prstGeom>
          <a:noFill/>
        </p:spPr>
      </p:pic>
      <p:pic>
        <p:nvPicPr>
          <p:cNvPr id="1028" name="Picture 4" descr="C:\Users\user-pc\Desktop\фото\анімашки\930226387.jp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714356"/>
            <a:ext cx="857256" cy="857256"/>
          </a:xfrm>
          <a:prstGeom prst="rect">
            <a:avLst/>
          </a:prstGeom>
          <a:noFill/>
        </p:spPr>
      </p:pic>
      <p:pic>
        <p:nvPicPr>
          <p:cNvPr id="1029" name="Picture 5" descr="C:\Users\user-pc\Desktop\фото\анімашки\4 (1)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80" y="642918"/>
            <a:ext cx="952500" cy="1905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214554"/>
            <a:ext cx="7772400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4786322"/>
            <a:ext cx="4857784" cy="121444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NSimSun" pitchFamily="49" charset="-122"/>
                <a:cs typeface="Times New Roman" pitchFamily="18" charset="0"/>
              </a:rPr>
              <a:t>Молодці!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NSimSun" pitchFamily="49" charset="-122"/>
              <a:cs typeface="Times New Roman" pitchFamily="18" charset="0"/>
            </a:endParaRPr>
          </a:p>
        </p:txBody>
      </p:sp>
      <p:pic>
        <p:nvPicPr>
          <p:cNvPr id="9219" name="Picture 3" descr="C:\Users\user-pc\Desktop\фото\анімашки\s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28"/>
            <a:ext cx="7268829" cy="2071702"/>
          </a:xfrm>
          <a:prstGeom prst="rect">
            <a:avLst/>
          </a:prstGeom>
          <a:noFill/>
        </p:spPr>
      </p:pic>
      <p:pic>
        <p:nvPicPr>
          <p:cNvPr id="9222" name="Picture 6" descr="C:\Users\user-pc\Desktop\фото\анімашки\meto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4000504"/>
            <a:ext cx="2652550" cy="2374681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med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7772400" cy="2255843"/>
          </a:xfrm>
        </p:spPr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</a:rPr>
              <a:t>Різницю чисел 40 і 12 зменшити в 4 рази</a:t>
            </a:r>
            <a:endParaRPr lang="ru-RU" dirty="0">
              <a:solidFill>
                <a:schemeClr val="bg1"/>
              </a:solidFill>
              <a:latin typeface="LC Chalk" pitchFamily="2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620" y="5214950"/>
            <a:ext cx="4857784" cy="928694"/>
          </a:xfrm>
        </p:spPr>
        <p:txBody>
          <a:bodyPr/>
          <a:lstStyle/>
          <a:p>
            <a:r>
              <a:rPr lang="ru-RU" sz="4400" dirty="0" smtClean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(40 - 12):4 = </a:t>
            </a:r>
            <a:endParaRPr lang="ru-RU" sz="4400" dirty="0">
              <a:solidFill>
                <a:schemeClr val="bg1"/>
              </a:solidFill>
              <a:latin typeface="SimHei" pitchFamily="49" charset="-122"/>
              <a:ea typeface="SimHei" pitchFamily="49" charset="-122"/>
            </a:endParaRPr>
          </a:p>
        </p:txBody>
      </p:sp>
      <p:pic>
        <p:nvPicPr>
          <p:cNvPr id="1026" name="Picture 2" descr="C:\Users\user-pc\Desktop\фото\малюнки\school210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14238">
            <a:off x="643028" y="2508846"/>
            <a:ext cx="4100697" cy="3942085"/>
          </a:xfrm>
          <a:prstGeom prst="cloud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0"/>
          </a:effectLst>
        </p:spPr>
      </p:pic>
      <p:pic>
        <p:nvPicPr>
          <p:cNvPr id="1027" name="Picture 3" descr="C:\Users\user-pc\Desktop\фото\анімашки\275027777.jp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1331638"/>
            <a:ext cx="571504" cy="1240106"/>
          </a:xfrm>
          <a:prstGeom prst="rect">
            <a:avLst/>
          </a:prstGeom>
          <a:noFill/>
        </p:spPr>
      </p:pic>
      <p:pic>
        <p:nvPicPr>
          <p:cNvPr id="1029" name="Picture 5" descr="C:\Users\user-pc\Desktop\фото\анімашки\6520036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3214686"/>
            <a:ext cx="952500" cy="1905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6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8 0.19431 L -0.00468 0.5274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857232"/>
            <a:ext cx="8072494" cy="1470025"/>
          </a:xfrm>
        </p:spPr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</a:rPr>
              <a:t>60 зменшити на добуток чисел 9 і 6 </a:t>
            </a:r>
            <a:endParaRPr lang="ru-RU" dirty="0">
              <a:solidFill>
                <a:schemeClr val="bg1"/>
              </a:solidFill>
              <a:latin typeface="LC Chalk" pitchFamily="2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714884"/>
            <a:ext cx="3643338" cy="923916"/>
          </a:xfrm>
        </p:spPr>
        <p:txBody>
          <a:bodyPr/>
          <a:lstStyle/>
          <a:p>
            <a:r>
              <a:rPr lang="uk-UA" sz="4000" dirty="0" smtClean="0">
                <a:solidFill>
                  <a:schemeClr val="bg1"/>
                </a:solidFill>
                <a:latin typeface="Bookman Old Style" pitchFamily="18" charset="0"/>
                <a:cs typeface="Mongolian Baiti" pitchFamily="66" charset="0"/>
              </a:rPr>
              <a:t>60 – 9 • 6 = </a:t>
            </a:r>
            <a:endParaRPr lang="ru-RU" sz="4000" dirty="0">
              <a:solidFill>
                <a:schemeClr val="bg1"/>
              </a:solidFill>
              <a:latin typeface="Bookman Old Style" pitchFamily="18" charset="0"/>
              <a:cs typeface="Mongolian Baiti" pitchFamily="66" charset="0"/>
            </a:endParaRPr>
          </a:p>
        </p:txBody>
      </p:sp>
      <p:pic>
        <p:nvPicPr>
          <p:cNvPr id="2050" name="Picture 2" descr="C:\Users\user-pc\Desktop\фото\малюнки\загруженное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286124"/>
            <a:ext cx="3706829" cy="277654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051" name="Picture 3" descr="C:\Users\user-pc\Desktop\фото\анімашки\275027777.jp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2" y="1071546"/>
            <a:ext cx="438151" cy="1071570"/>
          </a:xfrm>
          <a:prstGeom prst="rect">
            <a:avLst/>
          </a:prstGeom>
          <a:noFill/>
        </p:spPr>
      </p:pic>
      <p:pic>
        <p:nvPicPr>
          <p:cNvPr id="2052" name="Picture 4" descr="C:\Users\user-pc\Desktop\фото\анімашки\6520036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2857496"/>
            <a:ext cx="952500" cy="1905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6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0.20263 L 0.00278 0.5357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714356"/>
            <a:ext cx="7772400" cy="1470025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Число 6 помножити на </a:t>
            </a:r>
            <a:b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різницю чисел 30 і 22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058" y="4857760"/>
            <a:ext cx="4286280" cy="1138230"/>
          </a:xfrm>
        </p:spPr>
        <p:txBody>
          <a:bodyPr/>
          <a:lstStyle/>
          <a:p>
            <a:r>
              <a:rPr lang="uk-UA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 • (30 – 22) = 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-pc\Desktop\фото\анімашки\275027777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710" y="767048"/>
            <a:ext cx="642942" cy="1223664"/>
          </a:xfrm>
          <a:prstGeom prst="rect">
            <a:avLst/>
          </a:prstGeom>
          <a:noFill/>
        </p:spPr>
      </p:pic>
      <p:pic>
        <p:nvPicPr>
          <p:cNvPr id="3075" name="Picture 3" descr="C:\Users\user-pc\Desktop\фото\анімашки\antn0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28649">
            <a:off x="653281" y="2873245"/>
            <a:ext cx="3583936" cy="3373281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317500"/>
          </a:effectLst>
        </p:spPr>
      </p:pic>
      <p:pic>
        <p:nvPicPr>
          <p:cNvPr id="3076" name="Picture 4" descr="C:\Users\user-pc\Desktop\фото\анімашки\6520036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2928934"/>
            <a:ext cx="952500" cy="1905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21489 L -0.00069 0.54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714356"/>
            <a:ext cx="7772400" cy="1470025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Суму чисел 64 і 8 </a:t>
            </a:r>
            <a:b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поділити на 9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4810" y="4714884"/>
            <a:ext cx="4214842" cy="1066792"/>
          </a:xfrm>
        </p:spPr>
        <p:txBody>
          <a:bodyPr/>
          <a:lstStyle/>
          <a:p>
            <a:r>
              <a:rPr lang="uk-UA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(64+8) : 9 = </a:t>
            </a:r>
            <a:endParaRPr lang="ru-RU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-pc\Desktop\фото\анімашки\275027777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964078"/>
            <a:ext cx="714380" cy="1019720"/>
          </a:xfrm>
          <a:prstGeom prst="rect">
            <a:avLst/>
          </a:prstGeom>
          <a:noFill/>
        </p:spPr>
      </p:pic>
      <p:pic>
        <p:nvPicPr>
          <p:cNvPr id="4099" name="Picture 3" descr="C:\Users\user-pc\Desktop\фото\малюнки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214686"/>
            <a:ext cx="3304524" cy="2781307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100" name="Picture 4" descr="C:\Users\user-pc\Desktop\фото\анімашки\6520036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3000372"/>
            <a:ext cx="952500" cy="1905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6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2 0.20101 L 0.0342 0.5341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714356"/>
            <a:ext cx="6286544" cy="1470025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Частку чисел 48 і 8 </a:t>
            </a:r>
            <a:b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зменшити у 2 рази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4" y="4786322"/>
            <a:ext cx="3714776" cy="1138230"/>
          </a:xfrm>
        </p:spPr>
        <p:txBody>
          <a:bodyPr/>
          <a:lstStyle/>
          <a:p>
            <a:r>
              <a:rPr lang="uk-UA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48 : 8 : 2 = </a:t>
            </a:r>
            <a:endParaRPr lang="ru-RU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-pc\Desktop\фото\анімашки\275027777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1000108"/>
            <a:ext cx="571504" cy="1087701"/>
          </a:xfrm>
          <a:prstGeom prst="rect">
            <a:avLst/>
          </a:prstGeom>
          <a:noFill/>
        </p:spPr>
      </p:pic>
      <p:pic>
        <p:nvPicPr>
          <p:cNvPr id="5123" name="Picture 3" descr="C:\Users\user-pc\Desktop\фото\малюнки\1089_63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669102"/>
            <a:ext cx="3714776" cy="252787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124" name="Picture 4" descr="C:\Users\user-pc\Desktop\фото\анімашки\6520036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2857496"/>
            <a:ext cx="952500" cy="1905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6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27 0.2223 L 0.07327 0.5554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71480"/>
            <a:ext cx="7772400" cy="1470025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Добуток чисел 3 і 8</a:t>
            </a:r>
            <a:b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збільшити на 27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86" y="4929198"/>
            <a:ext cx="4429156" cy="923916"/>
          </a:xfrm>
        </p:spPr>
        <p:txBody>
          <a:bodyPr/>
          <a:lstStyle/>
          <a:p>
            <a:r>
              <a:rPr lang="uk-UA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• 8 +27 = </a:t>
            </a:r>
            <a:endParaRPr lang="ru-RU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-pc\Desktop\фото\анімашки\275027777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792708"/>
            <a:ext cx="571504" cy="1136094"/>
          </a:xfrm>
          <a:prstGeom prst="rect">
            <a:avLst/>
          </a:prstGeom>
          <a:noFill/>
        </p:spPr>
      </p:pic>
      <p:pic>
        <p:nvPicPr>
          <p:cNvPr id="6147" name="Picture 3" descr="C:\Users\user-pc\Desktop\фото\малюнки\images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614416"/>
            <a:ext cx="3857652" cy="255779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148" name="Picture 4" descr="C:\Users\user-pc\Desktop\фото\анімашки\6520036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3143248"/>
            <a:ext cx="952500" cy="1905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19 0.2489 L 0.04219 0.5820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857232"/>
            <a:ext cx="7429552" cy="1827215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Суму чисел 25 і 57 зменшити </a:t>
            </a:r>
            <a:b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частку чисел 54 і 6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6116" y="5072074"/>
            <a:ext cx="5643602" cy="1609724"/>
          </a:xfrm>
        </p:spPr>
        <p:txBody>
          <a:bodyPr/>
          <a:lstStyle/>
          <a:p>
            <a:r>
              <a:rPr lang="uk-UA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(25 + 57) – 54 : 6 = 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-pc\Desktop\фото\малюнки\school03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357562"/>
            <a:ext cx="2860417" cy="282227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7171" name="Picture 3" descr="C:\Users\user-pc\Desktop\фото\анімашки\275027777.jp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4" y="1253286"/>
            <a:ext cx="500066" cy="1104144"/>
          </a:xfrm>
          <a:prstGeom prst="rect">
            <a:avLst/>
          </a:prstGeom>
          <a:noFill/>
        </p:spPr>
      </p:pic>
      <p:pic>
        <p:nvPicPr>
          <p:cNvPr id="7172" name="Picture 4" descr="C:\Users\user-pc\Desktop\фото\анімашки\6520036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3500438"/>
            <a:ext cx="952500" cy="1905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0.20518 L -0.0007 0.5382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857232"/>
            <a:ext cx="7772400" cy="1470025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Число 70 зменшити на</a:t>
            </a:r>
            <a:b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різницю чисел 67 і 39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3500430" y="4929198"/>
            <a:ext cx="4786346" cy="1214446"/>
          </a:xfrm>
        </p:spPr>
        <p:txBody>
          <a:bodyPr/>
          <a:lstStyle/>
          <a:p>
            <a:r>
              <a:rPr lang="uk-UA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70 – (67 – 39) =  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user-pc\Desktop\фото\анімашки\91625d125fe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000372"/>
            <a:ext cx="2390775" cy="3076575"/>
          </a:xfrm>
          <a:prstGeom prst="rect">
            <a:avLst/>
          </a:prstGeom>
          <a:noFill/>
        </p:spPr>
      </p:pic>
      <p:pic>
        <p:nvPicPr>
          <p:cNvPr id="8195" name="Picture 3" descr="C:\Users\user-pc\Desktop\фото\анімашки\275027777.jp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34" y="1214422"/>
            <a:ext cx="571504" cy="10877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56 0.1071 L 0.01076 0.5345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oska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124</Words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Тема Office</vt:lpstr>
      <vt:lpstr>1_Тема Office</vt:lpstr>
      <vt:lpstr>doska</vt:lpstr>
      <vt:lpstr>Математичний диктант 3клас</vt:lpstr>
      <vt:lpstr>Різницю чисел 40 і 12 зменшити в 4 рази</vt:lpstr>
      <vt:lpstr>60 зменшити на добуток чисел 9 і 6 </vt:lpstr>
      <vt:lpstr>Число 6 помножити на  різницю чисел 30 і 22</vt:lpstr>
      <vt:lpstr>Суму чисел 64 і 8  поділити на 9</vt:lpstr>
      <vt:lpstr>Частку чисел 48 і 8  зменшити у 2 рази</vt:lpstr>
      <vt:lpstr>Добуток чисел 3 і 8 збільшити на 27</vt:lpstr>
      <vt:lpstr>Суму чисел 25 і 57 зменшити  на частку чисел 54 і 6</vt:lpstr>
      <vt:lpstr>Число 70 зменшити на різницю чисел 67 і 39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user-pc</dc:creator>
  <cp:lastModifiedBy>user-pc</cp:lastModifiedBy>
  <cp:revision>25</cp:revision>
  <dcterms:created xsi:type="dcterms:W3CDTF">2013-12-26T13:47:39Z</dcterms:created>
  <dcterms:modified xsi:type="dcterms:W3CDTF">2013-12-26T20:07:06Z</dcterms:modified>
</cp:coreProperties>
</file>