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r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r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86058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Відгадай загадку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sz="4000" b="1" dirty="0" smtClean="0">
              <a:solidFill>
                <a:srgbClr val="C00000"/>
              </a:solidFill>
              <a:latin typeface="Annabelle" pitchFamily="66" charset="0"/>
            </a:endParaRPr>
          </a:p>
          <a:p>
            <a:r>
              <a:rPr lang="uk-UA" sz="4000" b="1" dirty="0" smtClean="0">
                <a:solidFill>
                  <a:srgbClr val="C00000"/>
                </a:solidFill>
                <a:latin typeface="Annabelle" pitchFamily="66" charset="0"/>
              </a:rPr>
              <a:t>(</a:t>
            </a:r>
            <a:r>
              <a:rPr lang="uk-UA" sz="4000" b="1" dirty="0" smtClean="0">
                <a:solidFill>
                  <a:srgbClr val="C00000"/>
                </a:solidFill>
                <a:latin typeface="Ampir Deco" pitchFamily="2" charset="0"/>
              </a:rPr>
              <a:t>Для розвитку мислення дітей</a:t>
            </a:r>
            <a:r>
              <a:rPr lang="uk-UA" sz="4000" b="1" dirty="0" smtClean="0">
                <a:solidFill>
                  <a:srgbClr val="C00000"/>
                </a:solidFill>
                <a:latin typeface="Annabelle" pitchFamily="66" charset="0"/>
              </a:rPr>
              <a:t>)</a:t>
            </a:r>
            <a:endParaRPr lang="ru-RU" sz="4000" b="1" dirty="0">
              <a:solidFill>
                <a:srgbClr val="C00000"/>
              </a:solidFill>
              <a:latin typeface="Annabelle" pitchFamily="66" charset="0"/>
            </a:endParaRPr>
          </a:p>
        </p:txBody>
      </p:sp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-pc\Desktop\презентації слайди\Відгадай загадку\slide-10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71480"/>
            <a:ext cx="7286677" cy="5572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-pc\Desktop\фото\анімашки\964197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00042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-pc\Desktop\презентації слайди\Відгадай загадку\slide-12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4" y="532738"/>
            <a:ext cx="6896127" cy="56823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-pc\Desktop\презентації слайди\Відгадай загадку\slide-13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4" y="586373"/>
            <a:ext cx="6824689" cy="51238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-pc\Desktop\презентації слайди\Відгадай загадку\slide-14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402" y="571480"/>
            <a:ext cx="7378249" cy="57537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-pc\Desktop\презентації слайди\Відгадай загадку\slide-15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4" y="928670"/>
            <a:ext cx="7259384" cy="545022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  E" pathEditMode="relative" ptsTypes="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-pc\Desktop\презентації слайди\Відгадай загадку\slide-16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93642"/>
            <a:ext cx="7643865" cy="566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-pc\Desktop\презентації слайди\Відгадай загадку\slide-17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4" y="532739"/>
            <a:ext cx="6896127" cy="51775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-pc\Desktop\презентації слайди\Відгадай загадку\slide-18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642918"/>
            <a:ext cx="7735139" cy="58608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-pc\Desktop\презентації слайди\Відгадай загадку\slide-19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4" y="857233"/>
            <a:ext cx="7140221" cy="536076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Desktop\презентації слайди\Відгадай загадку\slide-2-638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39480" y="642918"/>
            <a:ext cx="7613371" cy="57150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-pc\Desktop\презентації слайди\Відгадай загадку\slide-20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693642"/>
            <a:ext cx="7578193" cy="54500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-pc\Desktop\презентації слайди\Відгадай загадку\slide-21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9104"/>
            <a:ext cx="7715303" cy="602172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-pc\Desktop\презентації слайди\Відгадай загадку\slide-22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93642"/>
            <a:ext cx="7839934" cy="55928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-pc\Desktop\презентації слайди\Відгадай загадку\slide-23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7896941" cy="607223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-pc\Desktop\презентації слайди\Відгадай загадку\slide-24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71480"/>
            <a:ext cx="7358115" cy="57864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-pc\Desktop\фото\малюнк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27" y="428604"/>
            <a:ext cx="7119987" cy="58579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-pc\Desktop\презентації слайди\Відгадай загадку\slide-26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627" y="425469"/>
            <a:ext cx="7540777" cy="6003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-pc\Desktop\презентації слайди\Відгадай загадку\slide-27-63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40007"/>
            <a:ext cx="7143800" cy="571795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-pc\Desktop\презентації слайди\Відгадай загадку\slide-28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406" y="642918"/>
            <a:ext cx="7612099" cy="57150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-pc\Desktop\презентації слайди\Відгадай загадку\slide-29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42"/>
            <a:ext cx="8020890" cy="602195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Desktop\презентації слайди\Відгадай загадку\slide-3-638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8604"/>
            <a:ext cx="7490351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-pc\Desktop\презентації слайди\Відгадай загадку\slide-30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42"/>
            <a:ext cx="7401663" cy="57864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-pc\Desktop\презентації слайди\Відгадай загадку\slide-31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104" y="500042"/>
            <a:ext cx="7612098" cy="571503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-pc\Desktop\презентації слайди\Відгадай загадку\slide-32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71480"/>
            <a:ext cx="7858180" cy="60007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-pc\Desktop\фото\малюнки\0_8f5fb_c5e81df9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00042"/>
            <a:ext cx="5286412" cy="58562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9556" cy="17526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quarelle" pitchFamily="66" charset="-52"/>
              </a:rPr>
              <a:t>Підготувала, використавши ресурси </a:t>
            </a:r>
            <a:r>
              <a:rPr lang="uk-UA" b="1" dirty="0" err="1" smtClean="0">
                <a:solidFill>
                  <a:srgbClr val="C00000"/>
                </a:solidFill>
                <a:latin typeface="Aquarelle" pitchFamily="66" charset="-52"/>
              </a:rPr>
              <a:t>інтернету</a:t>
            </a:r>
            <a:r>
              <a:rPr lang="uk-UA" b="1" dirty="0" smtClean="0">
                <a:solidFill>
                  <a:srgbClr val="C00000"/>
                </a:solidFill>
                <a:latin typeface="Aquarelle" pitchFamily="66" charset="-52"/>
              </a:rPr>
              <a:t>, вчителька </a:t>
            </a:r>
            <a:r>
              <a:rPr lang="uk-UA" b="1" dirty="0" err="1" smtClean="0">
                <a:solidFill>
                  <a:srgbClr val="C00000"/>
                </a:solidFill>
                <a:latin typeface="Aquarelle" pitchFamily="66" charset="-52"/>
              </a:rPr>
              <a:t>Вінницько</a:t>
            </a:r>
            <a:r>
              <a:rPr lang="uk-UA" b="1" dirty="0" smtClean="0">
                <a:solidFill>
                  <a:srgbClr val="C00000"/>
                </a:solidFill>
                <a:latin typeface="Aquarelle" pitchFamily="66" charset="-52"/>
              </a:rPr>
              <a:t> – </a:t>
            </a:r>
            <a:r>
              <a:rPr lang="uk-UA" b="1" dirty="0" err="1" smtClean="0">
                <a:solidFill>
                  <a:srgbClr val="C00000"/>
                </a:solidFill>
                <a:latin typeface="Aquarelle" pitchFamily="66" charset="-52"/>
              </a:rPr>
              <a:t>Ставського</a:t>
            </a:r>
            <a:r>
              <a:rPr lang="uk-UA" b="1" dirty="0" smtClean="0">
                <a:solidFill>
                  <a:srgbClr val="C00000"/>
                </a:solidFill>
                <a:latin typeface="Aquarelle" pitchFamily="66" charset="-52"/>
              </a:rPr>
              <a:t> НВК Васильківського району Київської області Ющенко Павлина Федорівна</a:t>
            </a:r>
            <a:endParaRPr lang="ru-RU" b="1" dirty="0">
              <a:solidFill>
                <a:srgbClr val="C00000"/>
              </a:solidFill>
              <a:latin typeface="Aquarelle" pitchFamily="66" charset="-52"/>
            </a:endParaRPr>
          </a:p>
        </p:txBody>
      </p:sp>
      <p:pic>
        <p:nvPicPr>
          <p:cNvPr id="33795" name="Picture 3" descr="C:\Users\user-pc\Desktop\фото\анімашки\animashki-pogoda-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14290"/>
            <a:ext cx="2237648" cy="19265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pc\Desktop\презентації слайди\Відгадай загадку\slide-4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93642"/>
            <a:ext cx="7572428" cy="55928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pc\Desktop\презентації слайди\Відгадай загадку\slide-5-638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642918"/>
            <a:ext cx="7232703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-pc\Desktop\презентації слайди\Відгадай загадку\slide-6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80"/>
            <a:ext cx="6967566" cy="564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-pc\Desktop\презентації слайди\Відгадай загадку\slide-7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071546"/>
            <a:ext cx="6076950" cy="45624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pc\Desktop\презентації слайди\Відгадай загадку\slide-8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71480"/>
            <a:ext cx="7286675" cy="60395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-pc\Desktop\презентації слайди\Відгадай загадку\slide-9-63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71481"/>
            <a:ext cx="7429552" cy="55721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</Words>
  <PresentationFormat>Экран (4:3)</PresentationFormat>
  <Paragraphs>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Відгадай загадку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user-pc</dc:creator>
  <cp:lastModifiedBy>user-pc</cp:lastModifiedBy>
  <cp:revision>16</cp:revision>
  <dcterms:created xsi:type="dcterms:W3CDTF">2013-12-24T15:09:56Z</dcterms:created>
  <dcterms:modified xsi:type="dcterms:W3CDTF">2013-12-25T04:17:00Z</dcterms:modified>
</cp:coreProperties>
</file>