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116D4AE-AD79-4903-89E4-D6E814E8A066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FA2B0C9E-59F5-4F2E-B8D5-C0A2E01A7714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Механічна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7997963F-37E1-4938-AD6E-D89DCBA540A5}" type="parTrans" cxnId="{6ED154CB-6E22-46F0-A68B-F708A5FF414A}">
      <dgm:prSet/>
      <dgm:spPr/>
      <dgm:t>
        <a:bodyPr/>
        <a:lstStyle/>
        <a:p>
          <a:endParaRPr lang="uk-UA"/>
        </a:p>
      </dgm:t>
    </dgm:pt>
    <dgm:pt modelId="{6DFB2C44-32EC-4B92-ADE4-38DC475071AD}" type="sibTrans" cxnId="{6ED154CB-6E22-46F0-A68B-F708A5FF414A}">
      <dgm:prSet/>
      <dgm:spPr/>
      <dgm:t>
        <a:bodyPr/>
        <a:lstStyle/>
        <a:p>
          <a:endParaRPr lang="uk-UA"/>
        </a:p>
      </dgm:t>
    </dgm:pt>
    <dgm:pt modelId="{D9198494-1B71-474E-8C0B-A4FD03329263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Електромаг - </a:t>
          </a:r>
        </a:p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нітна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32AAC92A-58F6-40B5-BC82-C4FB45821BA4}" type="parTrans" cxnId="{7620B739-B443-4C7B-B114-88B508ED59B8}">
      <dgm:prSet/>
      <dgm:spPr/>
      <dgm:t>
        <a:bodyPr/>
        <a:lstStyle/>
        <a:p>
          <a:endParaRPr lang="uk-UA"/>
        </a:p>
      </dgm:t>
    </dgm:pt>
    <dgm:pt modelId="{53761914-8A3E-4EE2-99C3-646E4B285872}" type="sibTrans" cxnId="{7620B739-B443-4C7B-B114-88B508ED59B8}">
      <dgm:prSet/>
      <dgm:spPr/>
      <dgm:t>
        <a:bodyPr/>
        <a:lstStyle/>
        <a:p>
          <a:endParaRPr lang="uk-UA"/>
        </a:p>
      </dgm:t>
    </dgm:pt>
    <dgm:pt modelId="{781DAF03-3FA8-43AA-973D-15BA26CC5803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Внутріш-ньоядерна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830FBDB7-C3A7-4B44-B033-447D30340B23}" type="parTrans" cxnId="{0E15774B-941C-46AA-9526-FE559D7D58F3}">
      <dgm:prSet/>
      <dgm:spPr/>
      <dgm:t>
        <a:bodyPr/>
        <a:lstStyle/>
        <a:p>
          <a:endParaRPr lang="uk-UA"/>
        </a:p>
      </dgm:t>
    </dgm:pt>
    <dgm:pt modelId="{CDB1A321-3750-41B9-ADAF-CD1FFC76512B}" type="sibTrans" cxnId="{0E15774B-941C-46AA-9526-FE559D7D58F3}">
      <dgm:prSet/>
      <dgm:spPr/>
      <dgm:t>
        <a:bodyPr/>
        <a:lstStyle/>
        <a:p>
          <a:endParaRPr lang="uk-UA"/>
        </a:p>
      </dgm:t>
    </dgm:pt>
    <dgm:pt modelId="{16D21963-5F63-4061-8206-1E7464E5F5B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2400" dirty="0" err="1" smtClean="0">
              <a:latin typeface="Times New Roman" pitchFamily="18" charset="0"/>
              <a:cs typeface="Times New Roman" pitchFamily="18" charset="0"/>
            </a:rPr>
            <a:t>Внутріш-ньоатомна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5A477F2D-9B71-45AE-ACD7-76DAD66D9855}" type="parTrans" cxnId="{905F3AE2-DA88-49B8-B4DF-5A6D0A0C7CDF}">
      <dgm:prSet/>
      <dgm:spPr/>
      <dgm:t>
        <a:bodyPr/>
        <a:lstStyle/>
        <a:p>
          <a:endParaRPr lang="uk-UA"/>
        </a:p>
      </dgm:t>
    </dgm:pt>
    <dgm:pt modelId="{D6BA58C4-0496-4EEC-B5FA-9E464A29C2E3}" type="sibTrans" cxnId="{905F3AE2-DA88-49B8-B4DF-5A6D0A0C7CDF}">
      <dgm:prSet/>
      <dgm:spPr/>
      <dgm:t>
        <a:bodyPr/>
        <a:lstStyle/>
        <a:p>
          <a:endParaRPr lang="uk-UA"/>
        </a:p>
      </dgm:t>
    </dgm:pt>
    <dgm:pt modelId="{B03C8570-F928-46AD-931A-7518988B9DA9}">
      <dgm:prSet phldrT="[Текст]" custT="1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uk-UA" sz="2400" dirty="0" smtClean="0">
              <a:latin typeface="Times New Roman" pitchFamily="18" charset="0"/>
              <a:cs typeface="Times New Roman" pitchFamily="18" charset="0"/>
            </a:rPr>
            <a:t>Теплова</a:t>
          </a:r>
          <a:endParaRPr lang="uk-UA" sz="2400" dirty="0">
            <a:latin typeface="Times New Roman" pitchFamily="18" charset="0"/>
            <a:cs typeface="Times New Roman" pitchFamily="18" charset="0"/>
          </a:endParaRPr>
        </a:p>
      </dgm:t>
    </dgm:pt>
    <dgm:pt modelId="{A2E01D62-7900-439F-A81D-1463EF046B81}" type="parTrans" cxnId="{97AC010B-73D1-43C5-A166-9686DE2A18E5}">
      <dgm:prSet/>
      <dgm:spPr/>
      <dgm:t>
        <a:bodyPr/>
        <a:lstStyle/>
        <a:p>
          <a:endParaRPr lang="uk-UA"/>
        </a:p>
      </dgm:t>
    </dgm:pt>
    <dgm:pt modelId="{B0D7570D-1DFB-4D16-AC5B-114F2C97B627}" type="sibTrans" cxnId="{97AC010B-73D1-43C5-A166-9686DE2A18E5}">
      <dgm:prSet/>
      <dgm:spPr/>
      <dgm:t>
        <a:bodyPr/>
        <a:lstStyle/>
        <a:p>
          <a:endParaRPr lang="uk-UA"/>
        </a:p>
      </dgm:t>
    </dgm:pt>
    <dgm:pt modelId="{41BE43DF-6D31-4F7F-B5AD-D06DC14104B9}" type="pres">
      <dgm:prSet presAssocID="{8116D4AE-AD79-4903-89E4-D6E814E8A066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779C330F-A472-4BF4-97EB-65D45263C86F}" type="pres">
      <dgm:prSet presAssocID="{FA2B0C9E-59F5-4F2E-B8D5-C0A2E01A7714}" presName="node" presStyleLbl="node1" presStyleIdx="0" presStyleCnt="5" custScaleX="203891" custScaleY="143084" custRadScaleRad="100142" custRadScaleInc="-627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AEBE489-B361-45D1-B6B3-5D17C37EE117}" type="pres">
      <dgm:prSet presAssocID="{6DFB2C44-32EC-4B92-ADE4-38DC475071AD}" presName="sibTrans" presStyleLbl="sibTrans2D1" presStyleIdx="0" presStyleCnt="5"/>
      <dgm:spPr/>
      <dgm:t>
        <a:bodyPr/>
        <a:lstStyle/>
        <a:p>
          <a:endParaRPr lang="uk-UA"/>
        </a:p>
      </dgm:t>
    </dgm:pt>
    <dgm:pt modelId="{2AD260D1-8A91-4445-9F9B-AB5697E3F15F}" type="pres">
      <dgm:prSet presAssocID="{6DFB2C44-32EC-4B92-ADE4-38DC475071AD}" presName="connectorText" presStyleLbl="sibTrans2D1" presStyleIdx="0" presStyleCnt="5"/>
      <dgm:spPr/>
      <dgm:t>
        <a:bodyPr/>
        <a:lstStyle/>
        <a:p>
          <a:endParaRPr lang="uk-UA"/>
        </a:p>
      </dgm:t>
    </dgm:pt>
    <dgm:pt modelId="{D09C4F24-8030-4C0D-872D-80C4F8D1165C}" type="pres">
      <dgm:prSet presAssocID="{D9198494-1B71-474E-8C0B-A4FD03329263}" presName="node" presStyleLbl="node1" presStyleIdx="1" presStyleCnt="5" custScaleX="182898" custScaleY="124260" custRadScaleRad="118550" custRadScaleInc="14639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7D41F905-7E34-46F2-B199-895A23C70C2D}" type="pres">
      <dgm:prSet presAssocID="{53761914-8A3E-4EE2-99C3-646E4B285872}" presName="sibTrans" presStyleLbl="sibTrans2D1" presStyleIdx="1" presStyleCnt="5"/>
      <dgm:spPr/>
      <dgm:t>
        <a:bodyPr/>
        <a:lstStyle/>
        <a:p>
          <a:endParaRPr lang="uk-UA"/>
        </a:p>
      </dgm:t>
    </dgm:pt>
    <dgm:pt modelId="{9870219D-4AD7-4CFE-8B8D-AF35BE311783}" type="pres">
      <dgm:prSet presAssocID="{53761914-8A3E-4EE2-99C3-646E4B285872}" presName="connectorText" presStyleLbl="sibTrans2D1" presStyleIdx="1" presStyleCnt="5"/>
      <dgm:spPr/>
      <dgm:t>
        <a:bodyPr/>
        <a:lstStyle/>
        <a:p>
          <a:endParaRPr lang="uk-UA"/>
        </a:p>
      </dgm:t>
    </dgm:pt>
    <dgm:pt modelId="{37515AB2-3264-4CCC-A3EB-F3BAFE76CAE1}" type="pres">
      <dgm:prSet presAssocID="{781DAF03-3FA8-43AA-973D-15BA26CC5803}" presName="node" presStyleLbl="node1" presStyleIdx="2" presStyleCnt="5" custScaleX="167027" custScaleY="133602" custRadScaleRad="105072" custRadScaleInc="-1510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C2BC0AF-F997-46D6-8CEC-2E6BAAF7EFE7}" type="pres">
      <dgm:prSet presAssocID="{CDB1A321-3750-41B9-ADAF-CD1FFC76512B}" presName="sibTrans" presStyleLbl="sibTrans2D1" presStyleIdx="2" presStyleCnt="5"/>
      <dgm:spPr/>
      <dgm:t>
        <a:bodyPr/>
        <a:lstStyle/>
        <a:p>
          <a:endParaRPr lang="uk-UA"/>
        </a:p>
      </dgm:t>
    </dgm:pt>
    <dgm:pt modelId="{18AF32ED-55CE-4E6D-BC14-E9969980C9A1}" type="pres">
      <dgm:prSet presAssocID="{CDB1A321-3750-41B9-ADAF-CD1FFC76512B}" presName="connectorText" presStyleLbl="sibTrans2D1" presStyleIdx="2" presStyleCnt="5"/>
      <dgm:spPr/>
      <dgm:t>
        <a:bodyPr/>
        <a:lstStyle/>
        <a:p>
          <a:endParaRPr lang="uk-UA"/>
        </a:p>
      </dgm:t>
    </dgm:pt>
    <dgm:pt modelId="{220C45EB-836F-4F7C-8B6C-BE61EC7BB559}" type="pres">
      <dgm:prSet presAssocID="{16D21963-5F63-4061-8206-1E7464E5F5B9}" presName="node" presStyleLbl="node1" presStyleIdx="3" presStyleCnt="5" custScaleX="167017" custScaleY="128956" custRadScaleRad="114598" custRadScaleInc="25180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BF5B7AE-4A0B-4D7B-9DD3-C9ED87142AEE}" type="pres">
      <dgm:prSet presAssocID="{D6BA58C4-0496-4EEC-B5FA-9E464A29C2E3}" presName="sibTrans" presStyleLbl="sibTrans2D1" presStyleIdx="3" presStyleCnt="5"/>
      <dgm:spPr/>
      <dgm:t>
        <a:bodyPr/>
        <a:lstStyle/>
        <a:p>
          <a:endParaRPr lang="uk-UA"/>
        </a:p>
      </dgm:t>
    </dgm:pt>
    <dgm:pt modelId="{A1C13293-E5CC-426C-BF87-33F9E4039821}" type="pres">
      <dgm:prSet presAssocID="{D6BA58C4-0496-4EEC-B5FA-9E464A29C2E3}" presName="connectorText" presStyleLbl="sibTrans2D1" presStyleIdx="3" presStyleCnt="5"/>
      <dgm:spPr/>
      <dgm:t>
        <a:bodyPr/>
        <a:lstStyle/>
        <a:p>
          <a:endParaRPr lang="uk-UA"/>
        </a:p>
      </dgm:t>
    </dgm:pt>
    <dgm:pt modelId="{2B99EC6B-0B8E-418C-95A3-39F6CFACAEE8}" type="pres">
      <dgm:prSet presAssocID="{B03C8570-F928-46AD-931A-7518988B9DA9}" presName="node" presStyleLbl="node1" presStyleIdx="4" presStyleCnt="5" custScaleX="171747" custScaleY="128563" custRadScaleRad="122424" custRadScaleInc="-1883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685D0242-B499-49BE-A9CA-542D2118E4D9}" type="pres">
      <dgm:prSet presAssocID="{B0D7570D-1DFB-4D16-AC5B-114F2C97B627}" presName="sibTrans" presStyleLbl="sibTrans2D1" presStyleIdx="4" presStyleCnt="5"/>
      <dgm:spPr/>
      <dgm:t>
        <a:bodyPr/>
        <a:lstStyle/>
        <a:p>
          <a:endParaRPr lang="uk-UA"/>
        </a:p>
      </dgm:t>
    </dgm:pt>
    <dgm:pt modelId="{288D2064-10FE-40FB-ACFF-A16491FBE950}" type="pres">
      <dgm:prSet presAssocID="{B0D7570D-1DFB-4D16-AC5B-114F2C97B627}" presName="connectorText" presStyleLbl="sibTrans2D1" presStyleIdx="4" presStyleCnt="5"/>
      <dgm:spPr/>
      <dgm:t>
        <a:bodyPr/>
        <a:lstStyle/>
        <a:p>
          <a:endParaRPr lang="uk-UA"/>
        </a:p>
      </dgm:t>
    </dgm:pt>
  </dgm:ptLst>
  <dgm:cxnLst>
    <dgm:cxn modelId="{EDF6B41C-0774-4D26-B837-66C5C5CE8E41}" type="presOf" srcId="{CDB1A321-3750-41B9-ADAF-CD1FFC76512B}" destId="{18AF32ED-55CE-4E6D-BC14-E9969980C9A1}" srcOrd="1" destOrd="0" presId="urn:microsoft.com/office/officeart/2005/8/layout/cycle2"/>
    <dgm:cxn modelId="{A4C10D6F-EB56-4C9E-891E-374D8FFF235A}" type="presOf" srcId="{53761914-8A3E-4EE2-99C3-646E4B285872}" destId="{7D41F905-7E34-46F2-B199-895A23C70C2D}" srcOrd="0" destOrd="0" presId="urn:microsoft.com/office/officeart/2005/8/layout/cycle2"/>
    <dgm:cxn modelId="{97BBCA88-4F49-4446-929D-43A26DD3379D}" type="presOf" srcId="{D6BA58C4-0496-4EEC-B5FA-9E464A29C2E3}" destId="{A1C13293-E5CC-426C-BF87-33F9E4039821}" srcOrd="1" destOrd="0" presId="urn:microsoft.com/office/officeart/2005/8/layout/cycle2"/>
    <dgm:cxn modelId="{6ABF1DE6-6293-4536-8CF3-3A72EA532E77}" type="presOf" srcId="{53761914-8A3E-4EE2-99C3-646E4B285872}" destId="{9870219D-4AD7-4CFE-8B8D-AF35BE311783}" srcOrd="1" destOrd="0" presId="urn:microsoft.com/office/officeart/2005/8/layout/cycle2"/>
    <dgm:cxn modelId="{D6E0DA8A-6DA5-49AF-BB78-36FB9D985B82}" type="presOf" srcId="{CDB1A321-3750-41B9-ADAF-CD1FFC76512B}" destId="{AC2BC0AF-F997-46D6-8CEC-2E6BAAF7EFE7}" srcOrd="0" destOrd="0" presId="urn:microsoft.com/office/officeart/2005/8/layout/cycle2"/>
    <dgm:cxn modelId="{C575D196-8583-4760-8FAC-DADB3D1E2150}" type="presOf" srcId="{D9198494-1B71-474E-8C0B-A4FD03329263}" destId="{D09C4F24-8030-4C0D-872D-80C4F8D1165C}" srcOrd="0" destOrd="0" presId="urn:microsoft.com/office/officeart/2005/8/layout/cycle2"/>
    <dgm:cxn modelId="{F62E5C84-8D4A-4914-82C9-5F04526284AE}" type="presOf" srcId="{B0D7570D-1DFB-4D16-AC5B-114F2C97B627}" destId="{288D2064-10FE-40FB-ACFF-A16491FBE950}" srcOrd="1" destOrd="0" presId="urn:microsoft.com/office/officeart/2005/8/layout/cycle2"/>
    <dgm:cxn modelId="{24E481A6-8538-444A-9B48-9C915DF41771}" type="presOf" srcId="{6DFB2C44-32EC-4B92-ADE4-38DC475071AD}" destId="{2AD260D1-8A91-4445-9F9B-AB5697E3F15F}" srcOrd="1" destOrd="0" presId="urn:microsoft.com/office/officeart/2005/8/layout/cycle2"/>
    <dgm:cxn modelId="{EAE1F06D-315A-4403-874E-9E3414E77559}" type="presOf" srcId="{6DFB2C44-32EC-4B92-ADE4-38DC475071AD}" destId="{8AEBE489-B361-45D1-B6B3-5D17C37EE117}" srcOrd="0" destOrd="0" presId="urn:microsoft.com/office/officeart/2005/8/layout/cycle2"/>
    <dgm:cxn modelId="{45B9D5A6-FA26-40FC-9F2F-C8E1E44B6837}" type="presOf" srcId="{8116D4AE-AD79-4903-89E4-D6E814E8A066}" destId="{41BE43DF-6D31-4F7F-B5AD-D06DC14104B9}" srcOrd="0" destOrd="0" presId="urn:microsoft.com/office/officeart/2005/8/layout/cycle2"/>
    <dgm:cxn modelId="{98E78EEC-8DAC-407E-8BD8-24295CD98743}" type="presOf" srcId="{B0D7570D-1DFB-4D16-AC5B-114F2C97B627}" destId="{685D0242-B499-49BE-A9CA-542D2118E4D9}" srcOrd="0" destOrd="0" presId="urn:microsoft.com/office/officeart/2005/8/layout/cycle2"/>
    <dgm:cxn modelId="{0142DF81-BE33-4F21-9955-B81FD38FA28E}" type="presOf" srcId="{16D21963-5F63-4061-8206-1E7464E5F5B9}" destId="{220C45EB-836F-4F7C-8B6C-BE61EC7BB559}" srcOrd="0" destOrd="0" presId="urn:microsoft.com/office/officeart/2005/8/layout/cycle2"/>
    <dgm:cxn modelId="{0E15774B-941C-46AA-9526-FE559D7D58F3}" srcId="{8116D4AE-AD79-4903-89E4-D6E814E8A066}" destId="{781DAF03-3FA8-43AA-973D-15BA26CC5803}" srcOrd="2" destOrd="0" parTransId="{830FBDB7-C3A7-4B44-B033-447D30340B23}" sibTransId="{CDB1A321-3750-41B9-ADAF-CD1FFC76512B}"/>
    <dgm:cxn modelId="{3F7FE53B-B014-4E4B-BDB1-E6FF213A669B}" type="presOf" srcId="{B03C8570-F928-46AD-931A-7518988B9DA9}" destId="{2B99EC6B-0B8E-418C-95A3-39F6CFACAEE8}" srcOrd="0" destOrd="0" presId="urn:microsoft.com/office/officeart/2005/8/layout/cycle2"/>
    <dgm:cxn modelId="{68E4F760-F065-4D3F-ABFA-0F976A261562}" type="presOf" srcId="{FA2B0C9E-59F5-4F2E-B8D5-C0A2E01A7714}" destId="{779C330F-A472-4BF4-97EB-65D45263C86F}" srcOrd="0" destOrd="0" presId="urn:microsoft.com/office/officeart/2005/8/layout/cycle2"/>
    <dgm:cxn modelId="{7620B739-B443-4C7B-B114-88B508ED59B8}" srcId="{8116D4AE-AD79-4903-89E4-D6E814E8A066}" destId="{D9198494-1B71-474E-8C0B-A4FD03329263}" srcOrd="1" destOrd="0" parTransId="{32AAC92A-58F6-40B5-BC82-C4FB45821BA4}" sibTransId="{53761914-8A3E-4EE2-99C3-646E4B285872}"/>
    <dgm:cxn modelId="{E1B2284C-CB67-4612-AFAA-91E6F4BF3D7E}" type="presOf" srcId="{781DAF03-3FA8-43AA-973D-15BA26CC5803}" destId="{37515AB2-3264-4CCC-A3EB-F3BAFE76CAE1}" srcOrd="0" destOrd="0" presId="urn:microsoft.com/office/officeart/2005/8/layout/cycle2"/>
    <dgm:cxn modelId="{86066712-577E-4DB0-99F4-7D4FE2AF9388}" type="presOf" srcId="{D6BA58C4-0496-4EEC-B5FA-9E464A29C2E3}" destId="{4BF5B7AE-4A0B-4D7B-9DD3-C9ED87142AEE}" srcOrd="0" destOrd="0" presId="urn:microsoft.com/office/officeart/2005/8/layout/cycle2"/>
    <dgm:cxn modelId="{905F3AE2-DA88-49B8-B4DF-5A6D0A0C7CDF}" srcId="{8116D4AE-AD79-4903-89E4-D6E814E8A066}" destId="{16D21963-5F63-4061-8206-1E7464E5F5B9}" srcOrd="3" destOrd="0" parTransId="{5A477F2D-9B71-45AE-ACD7-76DAD66D9855}" sibTransId="{D6BA58C4-0496-4EEC-B5FA-9E464A29C2E3}"/>
    <dgm:cxn modelId="{97AC010B-73D1-43C5-A166-9686DE2A18E5}" srcId="{8116D4AE-AD79-4903-89E4-D6E814E8A066}" destId="{B03C8570-F928-46AD-931A-7518988B9DA9}" srcOrd="4" destOrd="0" parTransId="{A2E01D62-7900-439F-A81D-1463EF046B81}" sibTransId="{B0D7570D-1DFB-4D16-AC5B-114F2C97B627}"/>
    <dgm:cxn modelId="{6ED154CB-6E22-46F0-A68B-F708A5FF414A}" srcId="{8116D4AE-AD79-4903-89E4-D6E814E8A066}" destId="{FA2B0C9E-59F5-4F2E-B8D5-C0A2E01A7714}" srcOrd="0" destOrd="0" parTransId="{7997963F-37E1-4938-AD6E-D89DCBA540A5}" sibTransId="{6DFB2C44-32EC-4B92-ADE4-38DC475071AD}"/>
    <dgm:cxn modelId="{686CBCFC-FD57-4455-BDE3-A0B2E05D7EA5}" type="presParOf" srcId="{41BE43DF-6D31-4F7F-B5AD-D06DC14104B9}" destId="{779C330F-A472-4BF4-97EB-65D45263C86F}" srcOrd="0" destOrd="0" presId="urn:microsoft.com/office/officeart/2005/8/layout/cycle2"/>
    <dgm:cxn modelId="{01EDC0D3-EE62-436E-B46E-F4F81F8E28BA}" type="presParOf" srcId="{41BE43DF-6D31-4F7F-B5AD-D06DC14104B9}" destId="{8AEBE489-B361-45D1-B6B3-5D17C37EE117}" srcOrd="1" destOrd="0" presId="urn:microsoft.com/office/officeart/2005/8/layout/cycle2"/>
    <dgm:cxn modelId="{FD53FBA9-00B2-4A4E-82E6-31247F84AC1B}" type="presParOf" srcId="{8AEBE489-B361-45D1-B6B3-5D17C37EE117}" destId="{2AD260D1-8A91-4445-9F9B-AB5697E3F15F}" srcOrd="0" destOrd="0" presId="urn:microsoft.com/office/officeart/2005/8/layout/cycle2"/>
    <dgm:cxn modelId="{66029EB9-B24E-4D54-9CF4-9DABBF94BFA8}" type="presParOf" srcId="{41BE43DF-6D31-4F7F-B5AD-D06DC14104B9}" destId="{D09C4F24-8030-4C0D-872D-80C4F8D1165C}" srcOrd="2" destOrd="0" presId="urn:microsoft.com/office/officeart/2005/8/layout/cycle2"/>
    <dgm:cxn modelId="{96CA37DA-80B3-40AD-BE9D-5CF8D95201CB}" type="presParOf" srcId="{41BE43DF-6D31-4F7F-B5AD-D06DC14104B9}" destId="{7D41F905-7E34-46F2-B199-895A23C70C2D}" srcOrd="3" destOrd="0" presId="urn:microsoft.com/office/officeart/2005/8/layout/cycle2"/>
    <dgm:cxn modelId="{C41B3391-4441-459F-AEFB-6EBF59203F3D}" type="presParOf" srcId="{7D41F905-7E34-46F2-B199-895A23C70C2D}" destId="{9870219D-4AD7-4CFE-8B8D-AF35BE311783}" srcOrd="0" destOrd="0" presId="urn:microsoft.com/office/officeart/2005/8/layout/cycle2"/>
    <dgm:cxn modelId="{ED1226B9-E1DC-4E5D-9D28-6EFA92EA485E}" type="presParOf" srcId="{41BE43DF-6D31-4F7F-B5AD-D06DC14104B9}" destId="{37515AB2-3264-4CCC-A3EB-F3BAFE76CAE1}" srcOrd="4" destOrd="0" presId="urn:microsoft.com/office/officeart/2005/8/layout/cycle2"/>
    <dgm:cxn modelId="{530A9663-6195-4743-88F8-D0576A58F08E}" type="presParOf" srcId="{41BE43DF-6D31-4F7F-B5AD-D06DC14104B9}" destId="{AC2BC0AF-F997-46D6-8CEC-2E6BAAF7EFE7}" srcOrd="5" destOrd="0" presId="urn:microsoft.com/office/officeart/2005/8/layout/cycle2"/>
    <dgm:cxn modelId="{6E7720C3-7C5B-49C5-BEED-06EA1731FF4C}" type="presParOf" srcId="{AC2BC0AF-F997-46D6-8CEC-2E6BAAF7EFE7}" destId="{18AF32ED-55CE-4E6D-BC14-E9969980C9A1}" srcOrd="0" destOrd="0" presId="urn:microsoft.com/office/officeart/2005/8/layout/cycle2"/>
    <dgm:cxn modelId="{02052298-AAA4-4FEC-8053-7F1E131F0410}" type="presParOf" srcId="{41BE43DF-6D31-4F7F-B5AD-D06DC14104B9}" destId="{220C45EB-836F-4F7C-8B6C-BE61EC7BB559}" srcOrd="6" destOrd="0" presId="urn:microsoft.com/office/officeart/2005/8/layout/cycle2"/>
    <dgm:cxn modelId="{4E45CD0C-D349-493D-9F12-9104E04ACBBA}" type="presParOf" srcId="{41BE43DF-6D31-4F7F-B5AD-D06DC14104B9}" destId="{4BF5B7AE-4A0B-4D7B-9DD3-C9ED87142AEE}" srcOrd="7" destOrd="0" presId="urn:microsoft.com/office/officeart/2005/8/layout/cycle2"/>
    <dgm:cxn modelId="{9E1ECA98-FCA4-448C-A2CC-DA6FC867307B}" type="presParOf" srcId="{4BF5B7AE-4A0B-4D7B-9DD3-C9ED87142AEE}" destId="{A1C13293-E5CC-426C-BF87-33F9E4039821}" srcOrd="0" destOrd="0" presId="urn:microsoft.com/office/officeart/2005/8/layout/cycle2"/>
    <dgm:cxn modelId="{15AE6805-2FC0-4837-A42E-E1A1307839B8}" type="presParOf" srcId="{41BE43DF-6D31-4F7F-B5AD-D06DC14104B9}" destId="{2B99EC6B-0B8E-418C-95A3-39F6CFACAEE8}" srcOrd="8" destOrd="0" presId="urn:microsoft.com/office/officeart/2005/8/layout/cycle2"/>
    <dgm:cxn modelId="{A683BE0E-F57B-40A9-B48A-C6E943211B52}" type="presParOf" srcId="{41BE43DF-6D31-4F7F-B5AD-D06DC14104B9}" destId="{685D0242-B499-49BE-A9CA-542D2118E4D9}" srcOrd="9" destOrd="0" presId="urn:microsoft.com/office/officeart/2005/8/layout/cycle2"/>
    <dgm:cxn modelId="{80CBEEEA-4F2E-44D4-A1D7-BDBC82BECEFB}" type="presParOf" srcId="{685D0242-B499-49BE-A9CA-542D2118E4D9}" destId="{288D2064-10FE-40FB-ACFF-A16491FBE950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9C330F-A472-4BF4-97EB-65D45263C86F}">
      <dsp:nvSpPr>
        <dsp:cNvPr id="0" name=""/>
        <dsp:cNvSpPr/>
      </dsp:nvSpPr>
      <dsp:spPr>
        <a:xfrm>
          <a:off x="2445533" y="-269821"/>
          <a:ext cx="2880583" cy="2021498"/>
        </a:xfrm>
        <a:prstGeom prst="ellipse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Механічна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867385" y="26221"/>
        <a:ext cx="2036879" cy="1429414"/>
      </dsp:txXfrm>
    </dsp:sp>
    <dsp:sp modelId="{8AEBE489-B361-45D1-B6B3-5D17C37EE117}">
      <dsp:nvSpPr>
        <dsp:cNvPr id="0" name=""/>
        <dsp:cNvSpPr/>
      </dsp:nvSpPr>
      <dsp:spPr>
        <a:xfrm rot="1902446">
          <a:off x="4988014" y="1206868"/>
          <a:ext cx="75845" cy="476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4989712" y="1296253"/>
        <a:ext cx="53092" cy="286093"/>
      </dsp:txXfrm>
    </dsp:sp>
    <dsp:sp modelId="{D09C4F24-8030-4C0D-872D-80C4F8D1165C}">
      <dsp:nvSpPr>
        <dsp:cNvPr id="0" name=""/>
        <dsp:cNvSpPr/>
      </dsp:nvSpPr>
      <dsp:spPr>
        <a:xfrm>
          <a:off x="4752527" y="1196778"/>
          <a:ext cx="2583992" cy="1755551"/>
        </a:xfrm>
        <a:prstGeom prst="ellipse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Електромаг -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нітна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130944" y="1453872"/>
        <a:ext cx="1827158" cy="1241363"/>
      </dsp:txXfrm>
    </dsp:sp>
    <dsp:sp modelId="{7D41F905-7E34-46F2-B199-895A23C70C2D}">
      <dsp:nvSpPr>
        <dsp:cNvPr id="0" name=""/>
        <dsp:cNvSpPr/>
      </dsp:nvSpPr>
      <dsp:spPr>
        <a:xfrm rot="6823495">
          <a:off x="5593398" y="2755850"/>
          <a:ext cx="93850" cy="476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5613140" y="2838326"/>
        <a:ext cx="65695" cy="286093"/>
      </dsp:txXfrm>
    </dsp:sp>
    <dsp:sp modelId="{37515AB2-3264-4CCC-A3EB-F3BAFE76CAE1}">
      <dsp:nvSpPr>
        <dsp:cNvPr id="0" name=""/>
        <dsp:cNvSpPr/>
      </dsp:nvSpPr>
      <dsp:spPr>
        <a:xfrm>
          <a:off x="4032448" y="3024336"/>
          <a:ext cx="2359766" cy="1887536"/>
        </a:xfrm>
        <a:prstGeom prst="ellipse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Внутріш-ньоядерна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378028" y="3300759"/>
        <a:ext cx="1668606" cy="1334690"/>
      </dsp:txXfrm>
    </dsp:sp>
    <dsp:sp modelId="{AC2BC0AF-F997-46D6-8CEC-2E6BAAF7EFE7}">
      <dsp:nvSpPr>
        <dsp:cNvPr id="0" name=""/>
        <dsp:cNvSpPr/>
      </dsp:nvSpPr>
      <dsp:spPr>
        <a:xfrm rot="10751378">
          <a:off x="3762304" y="3748851"/>
          <a:ext cx="191044" cy="476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3819614" y="3843810"/>
        <a:ext cx="133731" cy="286093"/>
      </dsp:txXfrm>
    </dsp:sp>
    <dsp:sp modelId="{220C45EB-836F-4F7C-8B6C-BE61EC7BB559}">
      <dsp:nvSpPr>
        <dsp:cNvPr id="0" name=""/>
        <dsp:cNvSpPr/>
      </dsp:nvSpPr>
      <dsp:spPr>
        <a:xfrm>
          <a:off x="1312780" y="3095624"/>
          <a:ext cx="2359625" cy="1821897"/>
        </a:xfrm>
        <a:prstGeom prst="ellipse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err="1" smtClean="0">
              <a:latin typeface="Times New Roman" pitchFamily="18" charset="0"/>
              <a:cs typeface="Times New Roman" pitchFamily="18" charset="0"/>
            </a:rPr>
            <a:t>Внутріш-ньоатомна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658339" y="3362435"/>
        <a:ext cx="1668507" cy="1288275"/>
      </dsp:txXfrm>
    </dsp:sp>
    <dsp:sp modelId="{4BF5B7AE-4A0B-4D7B-9DD3-C9ED87142AEE}">
      <dsp:nvSpPr>
        <dsp:cNvPr id="0" name=""/>
        <dsp:cNvSpPr/>
      </dsp:nvSpPr>
      <dsp:spPr>
        <a:xfrm rot="14975564">
          <a:off x="2102015" y="2824727"/>
          <a:ext cx="79161" cy="476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 rot="10800000">
        <a:off x="2118029" y="2931220"/>
        <a:ext cx="55413" cy="286093"/>
      </dsp:txXfrm>
    </dsp:sp>
    <dsp:sp modelId="{2B99EC6B-0B8E-418C-95A3-39F6CFACAEE8}">
      <dsp:nvSpPr>
        <dsp:cNvPr id="0" name=""/>
        <dsp:cNvSpPr/>
      </dsp:nvSpPr>
      <dsp:spPr>
        <a:xfrm>
          <a:off x="576058" y="1207994"/>
          <a:ext cx="2426450" cy="1816345"/>
        </a:xfrm>
        <a:prstGeom prst="ellipse">
          <a:avLst/>
        </a:prstGeom>
        <a:solidFill>
          <a:schemeClr val="accent1">
            <a:lumMod val="7500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2400" kern="1200" dirty="0" smtClean="0">
              <a:latin typeface="Times New Roman" pitchFamily="18" charset="0"/>
              <a:cs typeface="Times New Roman" pitchFamily="18" charset="0"/>
            </a:rPr>
            <a:t>Теплова</a:t>
          </a:r>
          <a:endParaRPr lang="uk-UA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931403" y="1473992"/>
        <a:ext cx="1715760" cy="1284349"/>
      </dsp:txXfrm>
    </dsp:sp>
    <dsp:sp modelId="{685D0242-B499-49BE-A9CA-542D2118E4D9}">
      <dsp:nvSpPr>
        <dsp:cNvPr id="0" name=""/>
        <dsp:cNvSpPr/>
      </dsp:nvSpPr>
      <dsp:spPr>
        <a:xfrm rot="19604212">
          <a:off x="2723910" y="1237266"/>
          <a:ext cx="83588" cy="476821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uk-UA" sz="2000" kern="1200"/>
        </a:p>
      </dsp:txBody>
      <dsp:txXfrm>
        <a:off x="2725964" y="1339507"/>
        <a:ext cx="58512" cy="2860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892BDDD-DF0C-4A1A-8568-8B9965DE59E1}" type="datetimeFigureOut">
              <a:rPr lang="uk-UA" smtClean="0"/>
              <a:t>01.08.2012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6A1C90CF-5918-4E8A-8386-5D50EBEBB410}" type="slidenum">
              <a:rPr lang="uk-UA" smtClean="0"/>
              <a:t>‹#›</a:t>
            </a:fld>
            <a:endParaRPr lang="uk-U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1557211"/>
          </a:xfrm>
        </p:spPr>
        <p:txBody>
          <a:bodyPr>
            <a:normAutofit/>
          </a:bodyPr>
          <a:lstStyle/>
          <a:p>
            <a:r>
              <a:rPr lang="uk-UA" dirty="0" smtClean="0"/>
              <a:t>Вступ</a:t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2348880"/>
            <a:ext cx="6400800" cy="2664296"/>
          </a:xfrm>
        </p:spPr>
        <p:txBody>
          <a:bodyPr>
            <a:noAutofit/>
          </a:bodyPr>
          <a:lstStyle/>
          <a:p>
            <a:r>
              <a:rPr lang="uk-UA" sz="36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Навколишній світ є матерія, яка вічно рухається і розвивається. Вона ніколи не зникає і не виникає, а лише змінює свою форму</a:t>
            </a:r>
            <a:endParaRPr lang="uk-UA" sz="36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234542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  <p:extLst>
    <p:ext uri="{E180D4A7-C9FB-4DFB-919C-405C955672EB}">
      <p14:showEvtLst xmlns:p14="http://schemas.microsoft.com/office/powerpoint/2010/main">
        <p14:playEvt time="2815" objId="4"/>
        <p14:stopEvt time="5415" objId="4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/>
          <a:lstStyle/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2625308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844824"/>
            <a:ext cx="7408333" cy="3450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000" dirty="0" smtClean="0">
                <a:solidFill>
                  <a:schemeClr val="accent1">
                    <a:lumMod val="50000"/>
                  </a:schemeClr>
                </a:solidFill>
              </a:rPr>
              <a:t>Загальною мірою руху матерії в усіх її формах є енергія, а незнищуваність руху матерії виражається в науці законом збереження енергії</a:t>
            </a:r>
            <a:endParaRPr lang="uk-UA" sz="40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005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5923983"/>
              </p:ext>
            </p:extLst>
          </p:nvPr>
        </p:nvGraphicFramePr>
        <p:xfrm>
          <a:off x="467544" y="1628800"/>
          <a:ext cx="7992888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Фізичні форми руху матерії: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451264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uk-UA" dirty="0" smtClean="0"/>
              <a:t>Різні форми руху матерії, їх взаємні перетворення, а також властивості речовини і поля</a:t>
            </a:r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Фізика вивчає: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73285273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202872"/>
            <a:ext cx="7408333" cy="4178455"/>
          </a:xfrm>
        </p:spPr>
        <p:txBody>
          <a:bodyPr/>
          <a:lstStyle/>
          <a:p>
            <a:pPr marL="0" indent="0" algn="ctr">
              <a:buNone/>
            </a:pP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Друга половина Х</a:t>
            </a:r>
            <a:r>
              <a:rPr lang="en-US" sz="2800" dirty="0" smtClean="0">
                <a:solidFill>
                  <a:schemeClr val="accent3">
                    <a:lumMod val="75000"/>
                  </a:schemeClr>
                </a:solidFill>
              </a:rPr>
              <a:t>VIII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 і перша половина ХІХ ст.</a:t>
            </a:r>
          </a:p>
          <a:p>
            <a:pPr marL="0" indent="0" algn="ctr">
              <a:buNone/>
            </a:pPr>
            <a:r>
              <a:rPr lang="uk-UA" sz="4000" u="sng" dirty="0" smtClean="0">
                <a:latin typeface="Times New Roman" pitchFamily="18" charset="0"/>
                <a:cs typeface="Times New Roman" pitchFamily="18" charset="0"/>
              </a:rPr>
              <a:t>Досягнення</a:t>
            </a:r>
          </a:p>
          <a:p>
            <a:pPr marL="0" indent="0"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Парові машини, поглиблено вивчаються теплові процеси.</a:t>
            </a:r>
          </a:p>
          <a:p>
            <a:pPr marL="0" indent="0" algn="ctr">
              <a:buNone/>
            </a:pP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Виділяється нова наука – термодинаміка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Фізика і техніка</a:t>
            </a:r>
            <a:endParaRPr lang="uk-UA" dirty="0"/>
          </a:p>
        </p:txBody>
      </p:sp>
      <p:sp>
        <p:nvSpPr>
          <p:cNvPr id="5" name="Волна 4"/>
          <p:cNvSpPr/>
          <p:nvPr/>
        </p:nvSpPr>
        <p:spPr>
          <a:xfrm>
            <a:off x="683568" y="5229200"/>
            <a:ext cx="3600400" cy="1152128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«</a:t>
            </a:r>
            <a:r>
              <a:rPr lang="uk-UA" sz="4000" dirty="0" smtClean="0">
                <a:latin typeface="Times New Roman" pitchFamily="18" charset="0"/>
                <a:cs typeface="Times New Roman" pitchFamily="18" charset="0"/>
              </a:rPr>
              <a:t>Вік пари</a:t>
            </a:r>
            <a:r>
              <a:rPr lang="uk-UA" dirty="0" smtClean="0"/>
              <a:t>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7360317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96752"/>
            <a:ext cx="7408333" cy="4929411"/>
          </a:xfrm>
        </p:spPr>
        <p:txBody>
          <a:bodyPr>
            <a:normAutofit/>
          </a:bodyPr>
          <a:lstStyle/>
          <a:p>
            <a:pPr algn="ctr"/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Кінець ХІХ початок ХХ ст.</a:t>
            </a:r>
          </a:p>
          <a:p>
            <a:pPr marL="0" indent="0" algn="ctr">
              <a:buNone/>
            </a:pPr>
            <a:endParaRPr lang="uk-UA" sz="2800" dirty="0" smtClean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</a:p>
          <a:p>
            <a:pPr marL="0" indent="0" algn="ctr">
              <a:buNone/>
            </a:pPr>
            <a:r>
              <a:rPr lang="uk-UA" sz="32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Електричні машини, з'являється електротехніка, радіотехніка, широко використовується електроенергія.</a:t>
            </a:r>
          </a:p>
          <a:p>
            <a:pPr algn="ctr"/>
            <a:endParaRPr lang="uk-UA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683568" y="4869160"/>
            <a:ext cx="3600400" cy="1296144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«Вік електрики»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0467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268760"/>
            <a:ext cx="7408333" cy="4857403"/>
          </a:xfrm>
        </p:spPr>
        <p:txBody>
          <a:bodyPr>
            <a:normAutofit/>
          </a:bodyPr>
          <a:lstStyle/>
          <a:p>
            <a:pPr algn="ctr"/>
            <a:r>
              <a:rPr lang="uk-UA" sz="3200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Друга половина ХХ ст</a:t>
            </a:r>
            <a:r>
              <a:rPr lang="uk-UA" sz="3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ctr">
              <a:buNone/>
            </a:pPr>
            <a:endParaRPr lang="uk-UA" sz="32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sz="4000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</a:p>
          <a:p>
            <a:pPr marL="0" indent="0"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Властивості атомів і атомних ядер. </a:t>
            </a:r>
          </a:p>
          <a:p>
            <a:pPr marL="0" indent="0" algn="ctr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 1954р. – побудовано першу в світі АЕС.</a:t>
            </a: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Волна 3"/>
          <p:cNvSpPr/>
          <p:nvPr/>
        </p:nvSpPr>
        <p:spPr>
          <a:xfrm>
            <a:off x="1043608" y="4869160"/>
            <a:ext cx="3312368" cy="122413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«Атомний вік»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1514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124744"/>
            <a:ext cx="7408333" cy="5001419"/>
          </a:xfrm>
        </p:spPr>
        <p:txBody>
          <a:bodyPr>
            <a:normAutofit/>
          </a:bodyPr>
          <a:lstStyle/>
          <a:p>
            <a:pPr algn="ctr"/>
            <a:r>
              <a:rPr lang="uk-UA" sz="3200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Друга половина ХХ ст.</a:t>
            </a:r>
          </a:p>
          <a:p>
            <a:pPr marL="0" indent="0" algn="ctr">
              <a:buNone/>
            </a:pPr>
            <a:r>
              <a:rPr lang="uk-UA" sz="4000" u="sng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Досягнення</a:t>
            </a:r>
            <a:endParaRPr lang="uk-UA" sz="4000" u="sng" dirty="0">
              <a:solidFill>
                <a:schemeClr val="accent6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Освоєння людиною космосу.</a:t>
            </a:r>
          </a:p>
          <a:p>
            <a:pPr marL="0" indent="0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 1957р. – запущено перший космічний супутник.</a:t>
            </a:r>
          </a:p>
          <a:p>
            <a:pPr marL="0" indent="0">
              <a:buNone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У 1970р. – людина побувала на Місяці.</a:t>
            </a:r>
          </a:p>
        </p:txBody>
      </p:sp>
      <p:sp>
        <p:nvSpPr>
          <p:cNvPr id="4" name="Волна 3"/>
          <p:cNvSpPr/>
          <p:nvPr/>
        </p:nvSpPr>
        <p:spPr>
          <a:xfrm>
            <a:off x="1043608" y="5085184"/>
            <a:ext cx="3240360" cy="1368152"/>
          </a:xfrm>
          <a:prstGeom prst="wave">
            <a:avLst>
              <a:gd name="adj1" fmla="val 12500"/>
              <a:gd name="adj2" fmla="val -128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Космічна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ера»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523369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&amp;Fcy;&amp;iukcy;&amp;zcy;&amp;icy;&amp;kcy;&amp;acy; - &amp;ncy;&amp;acy;&amp;ucy;&amp;kcy;&amp;acy; &amp;pcy;&amp;rcy;&amp;ocy; &amp;pcy;&amp;rcy;&amp;icy;&amp;rcy;&amp;ocy;&amp;dcy;&amp;ucy;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548680"/>
            <a:ext cx="6192688" cy="5832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059470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</TotalTime>
  <Words>189</Words>
  <Application>Microsoft Office PowerPoint</Application>
  <PresentationFormat>Экран (4:3)</PresentationFormat>
  <Paragraphs>35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Вступ </vt:lpstr>
      <vt:lpstr>Презентация PowerPoint</vt:lpstr>
      <vt:lpstr>Фізичні форми руху матерії:</vt:lpstr>
      <vt:lpstr>Фізика вивчає:</vt:lpstr>
      <vt:lpstr>Фізика і техніка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Вступ</dc:title>
  <dc:creator>Ноутбук</dc:creator>
  <cp:lastModifiedBy>Ноутбук</cp:lastModifiedBy>
  <cp:revision>11</cp:revision>
  <dcterms:created xsi:type="dcterms:W3CDTF">2012-06-15T12:36:19Z</dcterms:created>
  <dcterms:modified xsi:type="dcterms:W3CDTF">2012-08-01T09:42:21Z</dcterms:modified>
</cp:coreProperties>
</file>